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1"/>
  </p:notesMasterIdLst>
  <p:sldIdLst>
    <p:sldId id="256" r:id="rId2"/>
    <p:sldId id="381" r:id="rId3"/>
    <p:sldId id="344" r:id="rId4"/>
    <p:sldId id="332" r:id="rId5"/>
    <p:sldId id="333" r:id="rId6"/>
    <p:sldId id="334" r:id="rId7"/>
    <p:sldId id="335" r:id="rId8"/>
    <p:sldId id="336" r:id="rId9"/>
    <p:sldId id="354" r:id="rId10"/>
    <p:sldId id="337" r:id="rId11"/>
    <p:sldId id="338" r:id="rId12"/>
    <p:sldId id="339" r:id="rId13"/>
    <p:sldId id="340" r:id="rId14"/>
    <p:sldId id="341" r:id="rId15"/>
    <p:sldId id="342" r:id="rId16"/>
    <p:sldId id="358" r:id="rId17"/>
    <p:sldId id="360" r:id="rId18"/>
    <p:sldId id="361" r:id="rId19"/>
    <p:sldId id="376" r:id="rId20"/>
    <p:sldId id="362" r:id="rId21"/>
    <p:sldId id="371" r:id="rId22"/>
    <p:sldId id="372" r:id="rId23"/>
    <p:sldId id="373" r:id="rId24"/>
    <p:sldId id="363" r:id="rId25"/>
    <p:sldId id="364" r:id="rId26"/>
    <p:sldId id="366" r:id="rId27"/>
    <p:sldId id="365" r:id="rId28"/>
    <p:sldId id="382" r:id="rId29"/>
    <p:sldId id="3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8" autoAdjust="0"/>
    <p:restoredTop sz="92362" autoAdjust="0"/>
  </p:normalViewPr>
  <p:slideViewPr>
    <p:cSldViewPr>
      <p:cViewPr varScale="1">
        <p:scale>
          <a:sx n="68" d="100"/>
          <a:sy n="68" d="100"/>
        </p:scale>
        <p:origin x="-13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1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 an existing object in </a:t>
            </a:r>
            <a:r>
              <a:rPr lang="en-US" dirty="0" err="1" smtClean="0"/>
              <a:t>Javascript</a:t>
            </a:r>
            <a:r>
              <a:rPr lang="en-US" dirty="0" smtClean="0"/>
              <a:t> is complicated!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7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1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2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tags" Target="../tags/tag71.xml"/><Relationship Id="rId21" Type="http://schemas.openxmlformats.org/officeDocument/2006/relationships/image" Target="../media/image82.png"/><Relationship Id="rId7" Type="http://schemas.openxmlformats.org/officeDocument/2006/relationships/tags" Target="../tags/tag7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8.png"/><Relationship Id="rId2" Type="http://schemas.openxmlformats.org/officeDocument/2006/relationships/tags" Target="../tags/tag70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tags" Target="../tags/tag78.xml"/><Relationship Id="rId19" Type="http://schemas.openxmlformats.org/officeDocument/2006/relationships/image" Target="../media/image80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notesSlide" Target="../notesSlides/notesSlide2.xml"/><Relationship Id="rId18" Type="http://schemas.openxmlformats.org/officeDocument/2006/relationships/image" Target="../media/image88.png"/><Relationship Id="rId3" Type="http://schemas.openxmlformats.org/officeDocument/2006/relationships/tags" Target="../tags/tag82.xml"/><Relationship Id="rId21" Type="http://schemas.openxmlformats.org/officeDocument/2006/relationships/image" Target="../media/image91.png"/><Relationship Id="rId7" Type="http://schemas.openxmlformats.org/officeDocument/2006/relationships/tags" Target="../tags/tag8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7.png"/><Relationship Id="rId2" Type="http://schemas.openxmlformats.org/officeDocument/2006/relationships/tags" Target="../tags/tag81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tags" Target="../tags/tag89.xml"/><Relationship Id="rId19" Type="http://schemas.openxmlformats.org/officeDocument/2006/relationships/image" Target="../media/image89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74.png"/><Relationship Id="rId22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96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tags" Target="../tags/tag92.xml"/><Relationship Id="rId16" Type="http://schemas.openxmlformats.org/officeDocument/2006/relationships/image" Target="../media/image99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94.png"/><Relationship Id="rId5" Type="http://schemas.openxmlformats.org/officeDocument/2006/relationships/tags" Target="../tags/tag95.xml"/><Relationship Id="rId15" Type="http://schemas.openxmlformats.org/officeDocument/2006/relationships/image" Target="../media/image98.png"/><Relationship Id="rId10" Type="http://schemas.openxmlformats.org/officeDocument/2006/relationships/image" Target="../media/image74.png"/><Relationship Id="rId4" Type="http://schemas.openxmlformats.org/officeDocument/2006/relationships/tags" Target="../tags/tag9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tags" Target="../tags/tag101.xml"/><Relationship Id="rId21" Type="http://schemas.openxmlformats.org/officeDocument/2006/relationships/image" Target="../media/image109.png"/><Relationship Id="rId7" Type="http://schemas.openxmlformats.org/officeDocument/2006/relationships/tags" Target="../tags/tag10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5.png"/><Relationship Id="rId2" Type="http://schemas.openxmlformats.org/officeDocument/2006/relationships/tags" Target="../tags/tag100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tags" Target="../tags/tag108.xml"/><Relationship Id="rId19" Type="http://schemas.openxmlformats.org/officeDocument/2006/relationships/image" Target="../media/image107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114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tags" Target="../tags/tag111.xml"/><Relationship Id="rId16" Type="http://schemas.openxmlformats.org/officeDocument/2006/relationships/image" Target="../media/image117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112.png"/><Relationship Id="rId5" Type="http://schemas.openxmlformats.org/officeDocument/2006/relationships/tags" Target="../tags/tag114.xml"/><Relationship Id="rId15" Type="http://schemas.openxmlformats.org/officeDocument/2006/relationships/image" Target="../media/image116.png"/><Relationship Id="rId10" Type="http://schemas.openxmlformats.org/officeDocument/2006/relationships/image" Target="../media/image74.png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tags" Target="../tags/tag120.xml"/><Relationship Id="rId21" Type="http://schemas.openxmlformats.org/officeDocument/2006/relationships/image" Target="../media/image128.png"/><Relationship Id="rId7" Type="http://schemas.openxmlformats.org/officeDocument/2006/relationships/tags" Target="../tags/tag124.xml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tags" Target="../tags/tag119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2.xml"/><Relationship Id="rId15" Type="http://schemas.openxmlformats.org/officeDocument/2006/relationships/image" Target="../media/image122.png"/><Relationship Id="rId10" Type="http://schemas.openxmlformats.org/officeDocument/2006/relationships/tags" Target="../tags/tag127.xml"/><Relationship Id="rId19" Type="http://schemas.openxmlformats.org/officeDocument/2006/relationships/image" Target="../media/image126.png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image" Target="../media/image134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tags" Target="../tags/tag129.xml"/><Relationship Id="rId16" Type="http://schemas.openxmlformats.org/officeDocument/2006/relationships/image" Target="../media/image137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32.png"/><Relationship Id="rId5" Type="http://schemas.openxmlformats.org/officeDocument/2006/relationships/tags" Target="../tags/tag132.xml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tags" Target="../tags/tag13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tags" Target="../tags/tag138.xml"/><Relationship Id="rId21" Type="http://schemas.openxmlformats.org/officeDocument/2006/relationships/image" Target="../media/image147.png"/><Relationship Id="rId7" Type="http://schemas.openxmlformats.org/officeDocument/2006/relationships/tags" Target="../tags/tag142.xml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tags" Target="../tags/tag137.xml"/><Relationship Id="rId16" Type="http://schemas.openxmlformats.org/officeDocument/2006/relationships/image" Target="../media/image143.png"/><Relationship Id="rId20" Type="http://schemas.openxmlformats.org/officeDocument/2006/relationships/image" Target="../media/image146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0.xml"/><Relationship Id="rId15" Type="http://schemas.openxmlformats.org/officeDocument/2006/relationships/image" Target="../media/image142.png"/><Relationship Id="rId10" Type="http://schemas.openxmlformats.org/officeDocument/2006/relationships/tags" Target="../tags/tag145.xml"/><Relationship Id="rId19" Type="http://schemas.openxmlformats.org/officeDocument/2006/relationships/image" Target="../media/image131.png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153.png"/><Relationship Id="rId3" Type="http://schemas.openxmlformats.org/officeDocument/2006/relationships/tags" Target="../tags/tag14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2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151.png"/><Relationship Id="rId5" Type="http://schemas.openxmlformats.org/officeDocument/2006/relationships/tags" Target="../tags/tag151.xml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tags" Target="../tags/tag150.xml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165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61.png"/><Relationship Id="rId3" Type="http://schemas.openxmlformats.org/officeDocument/2006/relationships/tags" Target="../tags/tag155.xml"/><Relationship Id="rId21" Type="http://schemas.openxmlformats.org/officeDocument/2006/relationships/image" Target="../media/image157.png"/><Relationship Id="rId34" Type="http://schemas.openxmlformats.org/officeDocument/2006/relationships/image" Target="../media/image168.png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tags" Target="../tags/tag169.xml"/><Relationship Id="rId25" Type="http://schemas.openxmlformats.org/officeDocument/2006/relationships/image" Target="../media/image40.png"/><Relationship Id="rId33" Type="http://schemas.openxmlformats.org/officeDocument/2006/relationships/image" Target="../media/image99.png"/><Relationship Id="rId2" Type="http://schemas.openxmlformats.org/officeDocument/2006/relationships/tags" Target="../tags/tag154.xml"/><Relationship Id="rId16" Type="http://schemas.openxmlformats.org/officeDocument/2006/relationships/tags" Target="../tags/tag168.xml"/><Relationship Id="rId20" Type="http://schemas.openxmlformats.org/officeDocument/2006/relationships/image" Target="../media/image156.png"/><Relationship Id="rId29" Type="http://schemas.openxmlformats.org/officeDocument/2006/relationships/image" Target="../media/image164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24" Type="http://schemas.openxmlformats.org/officeDocument/2006/relationships/image" Target="../media/image160.png"/><Relationship Id="rId32" Type="http://schemas.openxmlformats.org/officeDocument/2006/relationships/image" Target="../media/image167.png"/><Relationship Id="rId5" Type="http://schemas.openxmlformats.org/officeDocument/2006/relationships/tags" Target="../tags/tag157.xml"/><Relationship Id="rId15" Type="http://schemas.openxmlformats.org/officeDocument/2006/relationships/tags" Target="../tags/tag167.xml"/><Relationship Id="rId23" Type="http://schemas.openxmlformats.org/officeDocument/2006/relationships/image" Target="../media/image159.png"/><Relationship Id="rId28" Type="http://schemas.openxmlformats.org/officeDocument/2006/relationships/image" Target="../media/image163.png"/><Relationship Id="rId10" Type="http://schemas.openxmlformats.org/officeDocument/2006/relationships/tags" Target="../tags/tag162.xml"/><Relationship Id="rId19" Type="http://schemas.openxmlformats.org/officeDocument/2006/relationships/image" Target="../media/image149.png"/><Relationship Id="rId31" Type="http://schemas.openxmlformats.org/officeDocument/2006/relationships/image" Target="../media/image166.pn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tags" Target="../tags/tag166.xml"/><Relationship Id="rId22" Type="http://schemas.openxmlformats.org/officeDocument/2006/relationships/image" Target="../media/image158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8" Type="http://schemas.openxmlformats.org/officeDocument/2006/relationships/tags" Target="../tags/tag16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tags" Target="../tags/tag171.xml"/><Relationship Id="rId16" Type="http://schemas.openxmlformats.org/officeDocument/2006/relationships/image" Target="../media/image174.png"/><Relationship Id="rId20" Type="http://schemas.openxmlformats.org/officeDocument/2006/relationships/image" Target="../media/image178.jpeg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169.png"/><Relationship Id="rId5" Type="http://schemas.openxmlformats.org/officeDocument/2006/relationships/tags" Target="../tags/tag174.xml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7.png"/><Relationship Id="rId4" Type="http://schemas.openxmlformats.org/officeDocument/2006/relationships/tags" Target="../tags/tag17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190.xml"/><Relationship Id="rId18" Type="http://schemas.openxmlformats.org/officeDocument/2006/relationships/tags" Target="../tags/tag195.xml"/><Relationship Id="rId26" Type="http://schemas.openxmlformats.org/officeDocument/2006/relationships/image" Target="../media/image183.png"/><Relationship Id="rId39" Type="http://schemas.openxmlformats.org/officeDocument/2006/relationships/image" Target="../media/image178.jpeg"/><Relationship Id="rId21" Type="http://schemas.openxmlformats.org/officeDocument/2006/relationships/image" Target="../media/image149.png"/><Relationship Id="rId34" Type="http://schemas.openxmlformats.org/officeDocument/2006/relationships/image" Target="../media/image191.png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tags" Target="../tags/tag194.xml"/><Relationship Id="rId25" Type="http://schemas.openxmlformats.org/officeDocument/2006/relationships/image" Target="../media/image182.png"/><Relationship Id="rId33" Type="http://schemas.openxmlformats.org/officeDocument/2006/relationships/image" Target="../media/image190.png"/><Relationship Id="rId38" Type="http://schemas.openxmlformats.org/officeDocument/2006/relationships/image" Target="../media/image171.png"/><Relationship Id="rId2" Type="http://schemas.openxmlformats.org/officeDocument/2006/relationships/tags" Target="../tags/tag179.xml"/><Relationship Id="rId16" Type="http://schemas.openxmlformats.org/officeDocument/2006/relationships/tags" Target="../tags/tag19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86.png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image" Target="../media/image181.png"/><Relationship Id="rId32" Type="http://schemas.openxmlformats.org/officeDocument/2006/relationships/image" Target="../media/image189.png"/><Relationship Id="rId37" Type="http://schemas.openxmlformats.org/officeDocument/2006/relationships/image" Target="../media/image170.png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23" Type="http://schemas.openxmlformats.org/officeDocument/2006/relationships/image" Target="../media/image180.png"/><Relationship Id="rId28" Type="http://schemas.openxmlformats.org/officeDocument/2006/relationships/image" Target="../media/image185.png"/><Relationship Id="rId36" Type="http://schemas.openxmlformats.org/officeDocument/2006/relationships/image" Target="../media/image169.png"/><Relationship Id="rId10" Type="http://schemas.openxmlformats.org/officeDocument/2006/relationships/tags" Target="../tags/tag187.xml"/><Relationship Id="rId19" Type="http://schemas.openxmlformats.org/officeDocument/2006/relationships/tags" Target="../tags/tag196.xml"/><Relationship Id="rId31" Type="http://schemas.openxmlformats.org/officeDocument/2006/relationships/image" Target="../media/image188.png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Relationship Id="rId30" Type="http://schemas.openxmlformats.org/officeDocument/2006/relationships/image" Target="../media/image187.png"/><Relationship Id="rId35" Type="http://schemas.openxmlformats.org/officeDocument/2006/relationships/image" Target="../media/image192.png"/><Relationship Id="rId8" Type="http://schemas.openxmlformats.org/officeDocument/2006/relationships/tags" Target="../tags/tag185.xml"/><Relationship Id="rId3" Type="http://schemas.openxmlformats.org/officeDocument/2006/relationships/tags" Target="../tags/tag18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tags" Target="../tags/tag198.xml"/><Relationship Id="rId16" Type="http://schemas.openxmlformats.org/officeDocument/2006/relationships/image" Target="../media/image198.png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../media/image193.png"/><Relationship Id="rId5" Type="http://schemas.openxmlformats.org/officeDocument/2006/relationships/tags" Target="../tags/tag201.xml"/><Relationship Id="rId15" Type="http://schemas.openxmlformats.org/officeDocument/2006/relationships/image" Target="../media/image197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20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03.png"/><Relationship Id="rId3" Type="http://schemas.openxmlformats.org/officeDocument/2006/relationships/tags" Target="../tags/tag207.xml"/><Relationship Id="rId21" Type="http://schemas.openxmlformats.org/officeDocument/2006/relationships/image" Target="../media/image206.png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image" Target="../media/image202.png"/><Relationship Id="rId2" Type="http://schemas.openxmlformats.org/officeDocument/2006/relationships/tags" Target="../tags/tag206.xml"/><Relationship Id="rId16" Type="http://schemas.openxmlformats.org/officeDocument/2006/relationships/image" Target="../media/image200.png"/><Relationship Id="rId20" Type="http://schemas.openxmlformats.org/officeDocument/2006/relationships/image" Target="../media/image205.png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24" Type="http://schemas.openxmlformats.org/officeDocument/2006/relationships/image" Target="../media/image209.png"/><Relationship Id="rId5" Type="http://schemas.openxmlformats.org/officeDocument/2006/relationships/tags" Target="../tags/tag209.xml"/><Relationship Id="rId15" Type="http://schemas.openxmlformats.org/officeDocument/2006/relationships/image" Target="../media/image201.png"/><Relationship Id="rId23" Type="http://schemas.openxmlformats.org/officeDocument/2006/relationships/image" Target="../media/image208.png"/><Relationship Id="rId10" Type="http://schemas.openxmlformats.org/officeDocument/2006/relationships/tags" Target="../tags/tag214.xml"/><Relationship Id="rId19" Type="http://schemas.openxmlformats.org/officeDocument/2006/relationships/image" Target="../media/image204.png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image" Target="../media/image193.png"/><Relationship Id="rId22" Type="http://schemas.openxmlformats.org/officeDocument/2006/relationships/image" Target="../media/image2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image" Target="../media/image213.png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12" Type="http://schemas.openxmlformats.org/officeDocument/2006/relationships/image" Target="../media/image212.png"/><Relationship Id="rId17" Type="http://schemas.openxmlformats.org/officeDocument/2006/relationships/image" Target="../media/image216.png"/><Relationship Id="rId2" Type="http://schemas.openxmlformats.org/officeDocument/2006/relationships/tags" Target="../tags/tag218.xml"/><Relationship Id="rId16" Type="http://schemas.openxmlformats.org/officeDocument/2006/relationships/image" Target="../media/image206.pn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image" Target="../media/image211.png"/><Relationship Id="rId5" Type="http://schemas.openxmlformats.org/officeDocument/2006/relationships/tags" Target="../tags/tag221.xml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tags" Target="../tags/tag22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13" Type="http://schemas.openxmlformats.org/officeDocument/2006/relationships/tags" Target="../tags/tag237.xml"/><Relationship Id="rId18" Type="http://schemas.openxmlformats.org/officeDocument/2006/relationships/image" Target="../media/image214.png"/><Relationship Id="rId26" Type="http://schemas.openxmlformats.org/officeDocument/2006/relationships/image" Target="../media/image223.png"/><Relationship Id="rId3" Type="http://schemas.openxmlformats.org/officeDocument/2006/relationships/tags" Target="../tags/tag227.xml"/><Relationship Id="rId21" Type="http://schemas.openxmlformats.org/officeDocument/2006/relationships/image" Target="../media/image218.png"/><Relationship Id="rId7" Type="http://schemas.openxmlformats.org/officeDocument/2006/relationships/tags" Target="../tags/tag231.xml"/><Relationship Id="rId12" Type="http://schemas.openxmlformats.org/officeDocument/2006/relationships/tags" Target="../tags/tag236.xml"/><Relationship Id="rId17" Type="http://schemas.openxmlformats.org/officeDocument/2006/relationships/image" Target="../media/image217.png"/><Relationship Id="rId25" Type="http://schemas.openxmlformats.org/officeDocument/2006/relationships/image" Target="../media/image222.png"/><Relationship Id="rId2" Type="http://schemas.openxmlformats.org/officeDocument/2006/relationships/tags" Target="../tags/tag226.xml"/><Relationship Id="rId16" Type="http://schemas.openxmlformats.org/officeDocument/2006/relationships/image" Target="../media/image212.png"/><Relationship Id="rId20" Type="http://schemas.openxmlformats.org/officeDocument/2006/relationships/image" Target="../media/image206.png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tags" Target="../tags/tag235.xml"/><Relationship Id="rId24" Type="http://schemas.openxmlformats.org/officeDocument/2006/relationships/image" Target="../media/image221.png"/><Relationship Id="rId5" Type="http://schemas.openxmlformats.org/officeDocument/2006/relationships/tags" Target="../tags/tag229.xml"/><Relationship Id="rId15" Type="http://schemas.openxmlformats.org/officeDocument/2006/relationships/image" Target="../media/image211.png"/><Relationship Id="rId23" Type="http://schemas.openxmlformats.org/officeDocument/2006/relationships/image" Target="../media/image220.png"/><Relationship Id="rId10" Type="http://schemas.openxmlformats.org/officeDocument/2006/relationships/tags" Target="../tags/tag234.xml"/><Relationship Id="rId19" Type="http://schemas.openxmlformats.org/officeDocument/2006/relationships/image" Target="../media/image215.png"/><Relationship Id="rId4" Type="http://schemas.openxmlformats.org/officeDocument/2006/relationships/tags" Target="../tags/tag228.xml"/><Relationship Id="rId9" Type="http://schemas.openxmlformats.org/officeDocument/2006/relationships/tags" Target="../tags/tag233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19.png"/><Relationship Id="rId27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5.png"/><Relationship Id="rId3" Type="http://schemas.openxmlformats.org/officeDocument/2006/relationships/tags" Target="../tags/tag240.xml"/><Relationship Id="rId21" Type="http://schemas.openxmlformats.org/officeDocument/2006/relationships/image" Target="../media/image228.png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tags" Target="../tags/tag239.xml"/><Relationship Id="rId16" Type="http://schemas.openxmlformats.org/officeDocument/2006/relationships/image" Target="../media/image206.png"/><Relationship Id="rId20" Type="http://schemas.openxmlformats.org/officeDocument/2006/relationships/image" Target="../media/image227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image" Target="../media/image231.png"/><Relationship Id="rId5" Type="http://schemas.openxmlformats.org/officeDocument/2006/relationships/tags" Target="../tags/tag242.xml"/><Relationship Id="rId15" Type="http://schemas.openxmlformats.org/officeDocument/2006/relationships/image" Target="../media/image215.png"/><Relationship Id="rId23" Type="http://schemas.openxmlformats.org/officeDocument/2006/relationships/image" Target="../media/image230.png"/><Relationship Id="rId10" Type="http://schemas.openxmlformats.org/officeDocument/2006/relationships/tags" Target="../tags/tag247.xml"/><Relationship Id="rId19" Type="http://schemas.openxmlformats.org/officeDocument/2006/relationships/image" Target="../media/image226.png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image" Target="../media/image211.png"/><Relationship Id="rId22" Type="http://schemas.openxmlformats.org/officeDocument/2006/relationships/image" Target="../media/image2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" Type="http://schemas.openxmlformats.org/officeDocument/2006/relationships/tags" Target="../tags/tag252.xml"/><Relationship Id="rId21" Type="http://schemas.openxmlformats.org/officeDocument/2006/relationships/image" Target="../media/image231.png"/><Relationship Id="rId7" Type="http://schemas.openxmlformats.org/officeDocument/2006/relationships/tags" Target="../tags/tag25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35.png"/><Relationship Id="rId2" Type="http://schemas.openxmlformats.org/officeDocument/2006/relationships/tags" Target="../tags/tag251.xml"/><Relationship Id="rId16" Type="http://schemas.openxmlformats.org/officeDocument/2006/relationships/image" Target="../media/image227.png"/><Relationship Id="rId20" Type="http://schemas.openxmlformats.org/officeDocument/2006/relationships/image" Target="../media/image232.png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5" Type="http://schemas.openxmlformats.org/officeDocument/2006/relationships/tags" Target="../tags/tag254.xml"/><Relationship Id="rId15" Type="http://schemas.openxmlformats.org/officeDocument/2006/relationships/image" Target="../media/image234.png"/><Relationship Id="rId23" Type="http://schemas.openxmlformats.org/officeDocument/2006/relationships/image" Target="../media/image238.png"/><Relationship Id="rId10" Type="http://schemas.openxmlformats.org/officeDocument/2006/relationships/tags" Target="../tags/tag259.xml"/><Relationship Id="rId19" Type="http://schemas.openxmlformats.org/officeDocument/2006/relationships/image" Target="../media/image236.png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image" Target="../media/image233.png"/><Relationship Id="rId22" Type="http://schemas.openxmlformats.org/officeDocument/2006/relationships/image" Target="../media/image2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8.xml"/><Relationship Id="rId21" Type="http://schemas.openxmlformats.org/officeDocument/2006/relationships/image" Target="../media/image20.png"/><Relationship Id="rId7" Type="http://schemas.openxmlformats.org/officeDocument/2006/relationships/tags" Target="../tags/tag12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7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15" Type="http://schemas.openxmlformats.org/officeDocument/2006/relationships/image" Target="../media/image14.png"/><Relationship Id="rId10" Type="http://schemas.openxmlformats.org/officeDocument/2006/relationships/tags" Target="../tags/tag15.xml"/><Relationship Id="rId19" Type="http://schemas.openxmlformats.org/officeDocument/2006/relationships/image" Target="../media/image18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0.png"/><Relationship Id="rId3" Type="http://schemas.openxmlformats.org/officeDocument/2006/relationships/tags" Target="../tags/tag22.xml"/><Relationship Id="rId21" Type="http://schemas.openxmlformats.org/officeDocument/2006/relationships/image" Target="../media/image33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tags" Target="../tags/tag21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36.png"/><Relationship Id="rId5" Type="http://schemas.openxmlformats.org/officeDocument/2006/relationships/tags" Target="../tags/tag24.xml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tags" Target="../tags/tag29.xml"/><Relationship Id="rId19" Type="http://schemas.openxmlformats.org/officeDocument/2006/relationships/image" Target="../media/image31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tags" Target="../tags/tag34.xml"/><Relationship Id="rId21" Type="http://schemas.openxmlformats.org/officeDocument/2006/relationships/image" Target="../media/image42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tags" Target="../tags/tag33.xml"/><Relationship Id="rId16" Type="http://schemas.openxmlformats.org/officeDocument/2006/relationships/image" Target="../media/image26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image" Target="../media/image45.png"/><Relationship Id="rId5" Type="http://schemas.openxmlformats.org/officeDocument/2006/relationships/tags" Target="../tags/tag36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tags" Target="../tags/tag41.xml"/><Relationship Id="rId19" Type="http://schemas.openxmlformats.org/officeDocument/2006/relationships/image" Target="../media/image40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tags" Target="../tags/tag48.xml"/><Relationship Id="rId21" Type="http://schemas.openxmlformats.org/officeDocument/2006/relationships/image" Target="../media/image56.pn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tags" Target="../tags/tag47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image" Target="../media/image59.png"/><Relationship Id="rId5" Type="http://schemas.openxmlformats.org/officeDocument/2006/relationships/tags" Target="../tags/tag50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tags" Target="../tags/tag55.xml"/><Relationship Id="rId19" Type="http://schemas.openxmlformats.org/officeDocument/2006/relationships/image" Target="../media/image54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image" Target="../media/image57.png"/><Relationship Id="rId27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61.xml"/><Relationship Id="rId16" Type="http://schemas.openxmlformats.org/officeDocument/2006/relationships/image" Target="../media/image70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65.png"/><Relationship Id="rId5" Type="http://schemas.openxmlformats.org/officeDocument/2006/relationships/tags" Target="../tags/tag64.xml"/><Relationship Id="rId15" Type="http://schemas.openxmlformats.org/officeDocument/2006/relationships/image" Target="../media/image6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3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3893"/>
            <a:ext cx="1133856" cy="324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" y="756286"/>
            <a:ext cx="5654040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1" y="1318749"/>
            <a:ext cx="4312920" cy="230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70" y="1318749"/>
            <a:ext cx="2493645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1" y="2038859"/>
            <a:ext cx="4166235" cy="214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1" y="2593841"/>
            <a:ext cx="7396353" cy="2143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9" y="3200400"/>
            <a:ext cx="5609844" cy="12875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44" y="3467862"/>
            <a:ext cx="2268284" cy="7526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8" y="6324600"/>
            <a:ext cx="6433185" cy="2324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1" y="4953000"/>
            <a:ext cx="3555873" cy="2125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1" y="5562600"/>
            <a:ext cx="3305556" cy="2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5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3893"/>
            <a:ext cx="1133856" cy="324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24" y="990600"/>
            <a:ext cx="1747076" cy="1014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69595"/>
            <a:ext cx="4732020" cy="23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7698"/>
            <a:ext cx="648081" cy="16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15" y="3153242"/>
            <a:ext cx="5093780" cy="10355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4470372"/>
            <a:ext cx="3922776" cy="2143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1" y="4461905"/>
            <a:ext cx="425196" cy="1663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1" y="5021580"/>
            <a:ext cx="7364730" cy="2362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8" y="2619842"/>
            <a:ext cx="4732020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25" y="5852219"/>
            <a:ext cx="5092065" cy="726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52219"/>
            <a:ext cx="3003804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3893"/>
            <a:ext cx="1133856" cy="3246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21" y="1523677"/>
            <a:ext cx="2702052" cy="76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1" y="714374"/>
            <a:ext cx="3097530" cy="234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5" y="2960109"/>
            <a:ext cx="4488180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60" y="3571833"/>
            <a:ext cx="3051810" cy="214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60" y="3958696"/>
            <a:ext cx="3051810" cy="2143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958696"/>
            <a:ext cx="812673" cy="1783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616810"/>
            <a:ext cx="932688" cy="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6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893"/>
            <a:ext cx="1314450" cy="2514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1" y="766461"/>
            <a:ext cx="5655945" cy="23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1" y="1299861"/>
            <a:ext cx="3775329" cy="15464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17428"/>
            <a:ext cx="2487740" cy="766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1" y="3308522"/>
            <a:ext cx="6724650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1" y="3817526"/>
            <a:ext cx="3435858" cy="2125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1" y="4274727"/>
            <a:ext cx="2105406" cy="1748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1" y="4731926"/>
            <a:ext cx="2378012" cy="1937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1" y="5331492"/>
            <a:ext cx="3512820" cy="1828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1" y="5835454"/>
            <a:ext cx="6561392" cy="214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65" y="6291612"/>
            <a:ext cx="4596575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893"/>
            <a:ext cx="1133856" cy="3246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6141720" cy="2324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8" y="1066800"/>
            <a:ext cx="6797993" cy="15601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3" y="3017043"/>
            <a:ext cx="7029450" cy="2143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3800"/>
            <a:ext cx="7048500" cy="228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6" y="4273485"/>
            <a:ext cx="6319647" cy="15601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8" y="6282982"/>
            <a:ext cx="6551105" cy="2125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492686"/>
            <a:ext cx="5596128" cy="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24" y="28136"/>
            <a:ext cx="1719072" cy="313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5162550" cy="182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2" y="1642533"/>
            <a:ext cx="2016252" cy="1920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2" y="2026242"/>
            <a:ext cx="2254568" cy="192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" y="3048000"/>
            <a:ext cx="7857554" cy="4817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56" y="4038600"/>
            <a:ext cx="2564892" cy="2143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2" y="2480733"/>
            <a:ext cx="2134553" cy="1920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00600"/>
            <a:ext cx="4260533" cy="2074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3" y="5334000"/>
            <a:ext cx="1993964" cy="1920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44" y="5867400"/>
            <a:ext cx="2011109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5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its over matr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752600" y="2895600"/>
            <a:ext cx="5410200" cy="3962400"/>
            <a:chOff x="1905000" y="2590800"/>
            <a:chExt cx="5410200" cy="3962400"/>
          </a:xfrm>
        </p:grpSpPr>
        <p:pic>
          <p:nvPicPr>
            <p:cNvPr id="1028" name="Picture 4" descr="http://cdn.meme.am/instances/6355633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5" y="2590800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905000" y="6248400"/>
              <a:ext cx="5410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https://i.vimeocdn.com/video/520866667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08" y="457200"/>
            <a:ext cx="4076695" cy="203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5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03" y="54250"/>
            <a:ext cx="1842516" cy="2583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3" y="685802"/>
            <a:ext cx="7831455" cy="5353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2" y="1878623"/>
            <a:ext cx="352425" cy="167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19" y="1843457"/>
            <a:ext cx="6172200" cy="1580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4087630"/>
            <a:ext cx="4728591" cy="212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64" y="3742628"/>
            <a:ext cx="3413570" cy="214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20" y="4829157"/>
            <a:ext cx="6533960" cy="214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169672"/>
            <a:ext cx="7360349" cy="2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5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3" y="762000"/>
            <a:ext cx="2512695" cy="234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9" y="3698559"/>
            <a:ext cx="4610100" cy="2324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5" y="4308159"/>
            <a:ext cx="1616774" cy="2143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43" y="4206146"/>
            <a:ext cx="4227957" cy="2091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3" y="5168777"/>
            <a:ext cx="413004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60" y="5603561"/>
            <a:ext cx="3051810" cy="2143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78" y="4452739"/>
            <a:ext cx="4131945" cy="2040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03" y="54250"/>
            <a:ext cx="1842516" cy="258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27" y="1336364"/>
            <a:ext cx="6172200" cy="1580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6" y="6001189"/>
            <a:ext cx="5323523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9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32" y="3124200"/>
            <a:ext cx="6181344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0"/>
            <a:ext cx="1067562" cy="3223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8402"/>
            <a:ext cx="4315968" cy="276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88308"/>
            <a:ext cx="6286500" cy="278892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65874"/>
            <a:ext cx="20955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40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4250"/>
            <a:ext cx="1520190" cy="320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5" y="908538"/>
            <a:ext cx="8713470" cy="5372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7" y="1981200"/>
            <a:ext cx="1728216" cy="1353312"/>
          </a:xfrm>
          <a:prstGeom prst="rect">
            <a:avLst/>
          </a:prstGeom>
        </p:spPr>
      </p:pic>
      <p:pic>
        <p:nvPicPr>
          <p:cNvPr id="1026" name="Picture 2" descr="Figure 1. A basic object with a prototype.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227" y="1981200"/>
            <a:ext cx="462559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" y="4267200"/>
            <a:ext cx="861441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1" y="4953001"/>
            <a:ext cx="8258175" cy="230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9" y="5562600"/>
            <a:ext cx="810006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4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4250"/>
            <a:ext cx="1520190" cy="32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48000"/>
            <a:ext cx="3777044" cy="2143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026184"/>
            <a:ext cx="7032879" cy="214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19269"/>
            <a:ext cx="4642866" cy="214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3" y="4506611"/>
            <a:ext cx="7032879" cy="214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71758"/>
            <a:ext cx="6314504" cy="2143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9" y="2514600"/>
            <a:ext cx="1106805" cy="226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97" y="1349985"/>
            <a:ext cx="4939665" cy="238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83385"/>
            <a:ext cx="4208145" cy="2419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9" y="838200"/>
            <a:ext cx="1205865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97" y="841057"/>
            <a:ext cx="4381500" cy="240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406934"/>
            <a:ext cx="4730306" cy="214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73" y="5396356"/>
            <a:ext cx="812673" cy="1783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7" y="5864134"/>
            <a:ext cx="7272909" cy="214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864134"/>
            <a:ext cx="812673" cy="1783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7" y="6310532"/>
            <a:ext cx="6912864" cy="2143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67" y="6333673"/>
            <a:ext cx="812673" cy="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4250"/>
            <a:ext cx="1520190" cy="32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85800"/>
            <a:ext cx="3658743" cy="1560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10167"/>
            <a:ext cx="1669923" cy="1014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779687"/>
            <a:ext cx="1669923" cy="1014984"/>
          </a:xfrm>
          <a:prstGeom prst="rect">
            <a:avLst/>
          </a:prstGeom>
        </p:spPr>
      </p:pic>
      <p:pic>
        <p:nvPicPr>
          <p:cNvPr id="1026" name="Picture 2" descr="Figure 2. A prototype chain.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75" y="2562767"/>
            <a:ext cx="4562825" cy="29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10" y="6130861"/>
            <a:ext cx="1868805" cy="193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10" y="6146292"/>
            <a:ext cx="574358" cy="1783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21" y="6116667"/>
            <a:ext cx="1855089" cy="1937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42" y="6138576"/>
            <a:ext cx="574358" cy="178308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538" y="5788326"/>
            <a:ext cx="169689" cy="1041538"/>
          </a:xfrm>
          <a:prstGeom prst="rect">
            <a:avLst/>
          </a:prstGeom>
        </p:spPr>
      </p:pic>
      <p:pic>
        <p:nvPicPr>
          <p:cNvPr id="24" name="Picture 4" descr="Image result for vertical separator clip art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94983" y="427598"/>
            <a:ext cx="112633" cy="180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vertical separator clip art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8000" y="416594"/>
            <a:ext cx="112633" cy="180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4250"/>
            <a:ext cx="1520190" cy="3200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6" y="2537460"/>
            <a:ext cx="6223635" cy="23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4" y="3003040"/>
            <a:ext cx="3977640" cy="232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5" y="3591552"/>
            <a:ext cx="2674620" cy="19483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015698" y="3446365"/>
            <a:ext cx="2001915" cy="485204"/>
          </a:xfrm>
          <a:prstGeom prst="roundRect">
            <a:avLst/>
          </a:prstGeom>
          <a:solidFill>
            <a:srgbClr val="00B0F0">
              <a:alpha val="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91552"/>
            <a:ext cx="3636455" cy="205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5" y="4128714"/>
            <a:ext cx="1030415" cy="1971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89596"/>
            <a:ext cx="4920615" cy="2057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4" y="6465570"/>
            <a:ext cx="5406390" cy="240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5" y="4609147"/>
            <a:ext cx="1975104" cy="214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79" y="4619434"/>
            <a:ext cx="901827" cy="197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585460"/>
            <a:ext cx="1030415" cy="176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28" y="5585460"/>
            <a:ext cx="4915472" cy="2057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5074921"/>
            <a:ext cx="1868805" cy="193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28" y="5074920"/>
            <a:ext cx="1013270" cy="1577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29" y="6002752"/>
            <a:ext cx="1975104" cy="2143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80" y="5975032"/>
            <a:ext cx="901827" cy="19716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85800"/>
            <a:ext cx="3658743" cy="156019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10167"/>
            <a:ext cx="1669923" cy="101498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779687"/>
            <a:ext cx="1669923" cy="1014984"/>
          </a:xfrm>
          <a:prstGeom prst="rect">
            <a:avLst/>
          </a:prstGeom>
        </p:spPr>
      </p:pic>
      <p:pic>
        <p:nvPicPr>
          <p:cNvPr id="44" name="Picture 4" descr="Image result for vertical separator clip art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94983" y="427598"/>
            <a:ext cx="112633" cy="180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vertical separator clip art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8000" y="416594"/>
            <a:ext cx="112633" cy="180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9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65" y="54250"/>
            <a:ext cx="3216402" cy="326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2772"/>
            <a:ext cx="8563928" cy="1287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4" y="3457859"/>
            <a:ext cx="5455539" cy="13064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38" y="4551710"/>
            <a:ext cx="4253675" cy="2125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28" y="3309628"/>
            <a:ext cx="2480882" cy="4852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2" y="5027962"/>
            <a:ext cx="7850696" cy="4817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2" y="5820058"/>
            <a:ext cx="4804029" cy="2074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2514600" y="3309628"/>
            <a:ext cx="3352800" cy="485204"/>
          </a:xfrm>
          <a:prstGeom prst="roundRect">
            <a:avLst/>
          </a:prstGeom>
          <a:solidFill>
            <a:srgbClr val="00B0F0">
              <a:alpha val="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4" y="762000"/>
            <a:ext cx="1007745" cy="2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65" y="26114"/>
            <a:ext cx="3216402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14" y="1524000"/>
            <a:ext cx="5217224" cy="1014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4" y="762000"/>
            <a:ext cx="1007745" cy="226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18" y="2984916"/>
            <a:ext cx="4018788" cy="2143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18" y="3439925"/>
            <a:ext cx="2333435" cy="176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18" y="3885028"/>
            <a:ext cx="1510475" cy="214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2" y="4361461"/>
            <a:ext cx="1376744" cy="214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26" y="3899096"/>
            <a:ext cx="574358" cy="1783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46" y="4372592"/>
            <a:ext cx="1174433" cy="1783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2" y="4875628"/>
            <a:ext cx="4497134" cy="214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2" y="5409028"/>
            <a:ext cx="1985391" cy="2143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660" y="5427030"/>
            <a:ext cx="1174433" cy="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336" y="40182"/>
            <a:ext cx="1883664" cy="326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4858893" cy="101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07631"/>
            <a:ext cx="4617149" cy="214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52800"/>
            <a:ext cx="6408801" cy="214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8" y="4543863"/>
            <a:ext cx="1985391" cy="214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9" y="3962400"/>
            <a:ext cx="1507046" cy="214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42" y="3980402"/>
            <a:ext cx="574358" cy="178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31" y="4560160"/>
            <a:ext cx="1037273" cy="17830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191001" y="1433732"/>
            <a:ext cx="1142999" cy="331718"/>
          </a:xfrm>
          <a:prstGeom prst="roundRect">
            <a:avLst/>
          </a:prstGeom>
          <a:solidFill>
            <a:srgbClr val="00B0F0">
              <a:alpha val="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010400" y="1960680"/>
            <a:ext cx="19688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Duplicated</a:t>
            </a:r>
          </a:p>
          <a:p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 logic!</a:t>
            </a:r>
            <a:endParaRPr lang="en-US" sz="2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809957" y="1536812"/>
            <a:ext cx="1209821" cy="517071"/>
          </a:xfrm>
          <a:custGeom>
            <a:avLst/>
            <a:gdLst>
              <a:gd name="connsiteX0" fmla="*/ 1209821 w 1209821"/>
              <a:gd name="connsiteY0" fmla="*/ 517071 h 517071"/>
              <a:gd name="connsiteX1" fmla="*/ 562708 w 1209821"/>
              <a:gd name="connsiteY1" fmla="*/ 66905 h 517071"/>
              <a:gd name="connsiteX2" fmla="*/ 0 w 1209821"/>
              <a:gd name="connsiteY2" fmla="*/ 10634 h 51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821" h="517071">
                <a:moveTo>
                  <a:pt x="1209821" y="517071"/>
                </a:moveTo>
                <a:cubicBezTo>
                  <a:pt x="987083" y="334191"/>
                  <a:pt x="764345" y="151311"/>
                  <a:pt x="562708" y="66905"/>
                </a:cubicBezTo>
                <a:cubicBezTo>
                  <a:pt x="361071" y="-17501"/>
                  <a:pt x="180535" y="-3434"/>
                  <a:pt x="0" y="10634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241365" y="2591230"/>
            <a:ext cx="858130" cy="647114"/>
          </a:xfrm>
          <a:custGeom>
            <a:avLst/>
            <a:gdLst>
              <a:gd name="connsiteX0" fmla="*/ 858130 w 858130"/>
              <a:gd name="connsiteY0" fmla="*/ 0 h 647114"/>
              <a:gd name="connsiteX1" fmla="*/ 548640 w 858130"/>
              <a:gd name="connsiteY1" fmla="*/ 464234 h 647114"/>
              <a:gd name="connsiteX2" fmla="*/ 0 w 858130"/>
              <a:gd name="connsiteY2" fmla="*/ 647114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8130" h="647114">
                <a:moveTo>
                  <a:pt x="858130" y="0"/>
                </a:moveTo>
                <a:cubicBezTo>
                  <a:pt x="774896" y="178191"/>
                  <a:pt x="691662" y="356382"/>
                  <a:pt x="548640" y="464234"/>
                </a:cubicBezTo>
                <a:cubicBezTo>
                  <a:pt x="405618" y="572086"/>
                  <a:pt x="202809" y="609600"/>
                  <a:pt x="0" y="647114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979053" y="3301172"/>
            <a:ext cx="1142999" cy="331718"/>
          </a:xfrm>
          <a:prstGeom prst="roundRect">
            <a:avLst/>
          </a:prstGeom>
          <a:solidFill>
            <a:srgbClr val="00B0F0">
              <a:alpha val="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24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4858893" cy="101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1" y="2513773"/>
            <a:ext cx="4617149" cy="21431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7" y="3048000"/>
            <a:ext cx="6887147" cy="214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6" y="4753651"/>
            <a:ext cx="1985391" cy="214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5" y="3581400"/>
            <a:ext cx="1507046" cy="214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8" y="3599402"/>
            <a:ext cx="574358" cy="1783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49" y="4769948"/>
            <a:ext cx="778383" cy="1783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5" y="687705"/>
            <a:ext cx="3179445" cy="2324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1" y="4191000"/>
            <a:ext cx="2942082" cy="17659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145" y="4761857"/>
            <a:ext cx="3962210" cy="4800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2" y="5638800"/>
            <a:ext cx="1381125" cy="2324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5" y="6172200"/>
            <a:ext cx="7963853" cy="21431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336" y="26114"/>
            <a:ext cx="1883664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68912"/>
            <a:ext cx="4858893" cy="1014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9" y="1995487"/>
            <a:ext cx="1507046" cy="214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92" y="1999421"/>
            <a:ext cx="574358" cy="178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89" y="54250"/>
            <a:ext cx="3545586" cy="251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9" y="2667000"/>
            <a:ext cx="757047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7" y="3344544"/>
            <a:ext cx="4766310" cy="74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9" y="4411344"/>
            <a:ext cx="5215509" cy="214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9" y="4732183"/>
            <a:ext cx="2336864" cy="1765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8" y="5238298"/>
            <a:ext cx="5573840" cy="2143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0" y="5522950"/>
            <a:ext cx="3298698" cy="1765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6" y="6014161"/>
            <a:ext cx="2727770" cy="2143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9" y="6338887"/>
            <a:ext cx="3691319" cy="21431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81800" y="4599483"/>
            <a:ext cx="2138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Duplicated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initialization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logic!</a:t>
            </a:r>
            <a:endParaRPr 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685882" y="4774761"/>
            <a:ext cx="2244323" cy="134016"/>
          </a:xfrm>
          <a:custGeom>
            <a:avLst/>
            <a:gdLst>
              <a:gd name="connsiteX0" fmla="*/ 1209821 w 1209821"/>
              <a:gd name="connsiteY0" fmla="*/ 517071 h 517071"/>
              <a:gd name="connsiteX1" fmla="*/ 562708 w 1209821"/>
              <a:gd name="connsiteY1" fmla="*/ 66905 h 517071"/>
              <a:gd name="connsiteX2" fmla="*/ 0 w 1209821"/>
              <a:gd name="connsiteY2" fmla="*/ 10634 h 51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821" h="517071">
                <a:moveTo>
                  <a:pt x="1209821" y="517071"/>
                </a:moveTo>
                <a:cubicBezTo>
                  <a:pt x="987083" y="334191"/>
                  <a:pt x="764345" y="151311"/>
                  <a:pt x="562708" y="66905"/>
                </a:cubicBezTo>
                <a:cubicBezTo>
                  <a:pt x="361071" y="-17501"/>
                  <a:pt x="180535" y="-3434"/>
                  <a:pt x="0" y="10634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685883" y="5452611"/>
            <a:ext cx="2244322" cy="163557"/>
          </a:xfrm>
          <a:custGeom>
            <a:avLst/>
            <a:gdLst>
              <a:gd name="connsiteX0" fmla="*/ 858130 w 858130"/>
              <a:gd name="connsiteY0" fmla="*/ 0 h 647114"/>
              <a:gd name="connsiteX1" fmla="*/ 548640 w 858130"/>
              <a:gd name="connsiteY1" fmla="*/ 464234 h 647114"/>
              <a:gd name="connsiteX2" fmla="*/ 0 w 858130"/>
              <a:gd name="connsiteY2" fmla="*/ 647114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8130" h="647114">
                <a:moveTo>
                  <a:pt x="858130" y="0"/>
                </a:moveTo>
                <a:cubicBezTo>
                  <a:pt x="774896" y="178191"/>
                  <a:pt x="691662" y="356382"/>
                  <a:pt x="548640" y="464234"/>
                </a:cubicBezTo>
                <a:cubicBezTo>
                  <a:pt x="405618" y="572086"/>
                  <a:pt x="202809" y="609600"/>
                  <a:pt x="0" y="647114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5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89" y="54250"/>
            <a:ext cx="3545586" cy="251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4290060" cy="184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6439662" cy="1014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71800"/>
            <a:ext cx="5215509" cy="214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92640"/>
            <a:ext cx="3175254" cy="193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798754"/>
            <a:ext cx="5573840" cy="214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2" y="4083406"/>
            <a:ext cx="4137089" cy="1937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2" y="4988951"/>
            <a:ext cx="3691319" cy="214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666787"/>
            <a:ext cx="2727770" cy="2143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812777"/>
            <a:ext cx="5438394" cy="2074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223119"/>
            <a:ext cx="7807833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1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ligoricappylaw.com/wp-content/uploads/2015/03/car-cr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" y="763782"/>
            <a:ext cx="9121151" cy="567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7892" y="1143000"/>
            <a:ext cx="84882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Javascript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Crash Course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118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98" y="1240340"/>
            <a:ext cx="3118485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95" y="37499"/>
            <a:ext cx="1479042" cy="310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3" y="2089484"/>
            <a:ext cx="4303395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3" y="1252171"/>
            <a:ext cx="3204210" cy="236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05" y="3004771"/>
            <a:ext cx="7263765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05" y="3995371"/>
            <a:ext cx="3975735" cy="234315"/>
          </a:xfrm>
          <a:prstGeom prst="rect">
            <a:avLst/>
          </a:prstGeom>
        </p:spPr>
      </p:pic>
      <p:pic>
        <p:nvPicPr>
          <p:cNvPr id="3074" name="Picture 2" descr="Chrome Menu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22" y="4596398"/>
            <a:ext cx="2667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30" y="4613544"/>
            <a:ext cx="392620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84" y="5214864"/>
            <a:ext cx="3583305" cy="255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271" y="2089484"/>
            <a:ext cx="2335530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29" y="5597476"/>
            <a:ext cx="226504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893"/>
            <a:ext cx="1145286" cy="326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3365564" cy="2091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4" y="4648200"/>
            <a:ext cx="2667762" cy="1680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7" y="1981204"/>
            <a:ext cx="6701409" cy="15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0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893"/>
            <a:ext cx="1284732" cy="2514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" y="762000"/>
            <a:ext cx="5053965" cy="23050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1" y="1735283"/>
            <a:ext cx="6431280" cy="2381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4" y="2339363"/>
            <a:ext cx="4592955" cy="2286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819400" y="2666999"/>
            <a:ext cx="228600" cy="76200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79" y="3579249"/>
            <a:ext cx="910400" cy="161163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4659451" y="2666999"/>
            <a:ext cx="282881" cy="76200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62" y="3564066"/>
            <a:ext cx="2357438" cy="20916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4" y="4648199"/>
            <a:ext cx="5798820" cy="23050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83" y="5248530"/>
            <a:ext cx="668655" cy="40805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1" y="6122017"/>
            <a:ext cx="333375" cy="2305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80" y="6153487"/>
            <a:ext cx="1147001" cy="17316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1" y="5193089"/>
            <a:ext cx="1405890" cy="226695"/>
          </a:xfrm>
          <a:prstGeom prst="rect">
            <a:avLst/>
          </a:prstGeom>
        </p:spPr>
      </p:pic>
      <p:sp>
        <p:nvSpPr>
          <p:cNvPr id="66" name="Left Brace 65"/>
          <p:cNvSpPr/>
          <p:nvPr/>
        </p:nvSpPr>
        <p:spPr>
          <a:xfrm rot="16200000">
            <a:off x="3018188" y="-491459"/>
            <a:ext cx="156281" cy="3126249"/>
          </a:xfrm>
          <a:prstGeom prst="leftBrace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79" y="1219200"/>
            <a:ext cx="1465898" cy="1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893"/>
            <a:ext cx="1284732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3" y="711974"/>
            <a:ext cx="8724900" cy="537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3" y="1682107"/>
            <a:ext cx="7985760" cy="2552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" y="2466422"/>
            <a:ext cx="1106805" cy="22669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35" y="2890819"/>
            <a:ext cx="4034219" cy="21259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42" y="2497750"/>
            <a:ext cx="3315843" cy="21259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0" y="4016686"/>
            <a:ext cx="668655" cy="13373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0" y="5058079"/>
            <a:ext cx="2599182" cy="21259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0" y="3305479"/>
            <a:ext cx="3077528" cy="2125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0" y="4296079"/>
            <a:ext cx="2837498" cy="2125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41" y="4721382"/>
            <a:ext cx="1028700" cy="15944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41" y="5487257"/>
            <a:ext cx="1028700" cy="17659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21" y="5849218"/>
            <a:ext cx="2479167" cy="21259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27" y="6477000"/>
            <a:ext cx="4665155" cy="2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893"/>
            <a:ext cx="946404" cy="308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25" y="1371364"/>
            <a:ext cx="2582037" cy="449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4" y="990600"/>
            <a:ext cx="4530090" cy="2362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63" y="1613111"/>
            <a:ext cx="4306824" cy="2108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28" y="1872506"/>
            <a:ext cx="4299966" cy="2108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0" y="2285764"/>
            <a:ext cx="2640330" cy="234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83" y="2742964"/>
            <a:ext cx="1635633" cy="1937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83" y="3123965"/>
            <a:ext cx="2139696" cy="19373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25" y="4659170"/>
            <a:ext cx="2479167" cy="2125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" y="3559498"/>
            <a:ext cx="7475220" cy="1937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0" y="4170857"/>
            <a:ext cx="3084195" cy="2343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25" y="5107752"/>
            <a:ext cx="7151180" cy="2125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3" y="5562364"/>
            <a:ext cx="6923151" cy="21431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97" y="5976719"/>
            <a:ext cx="5714429" cy="2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3893"/>
            <a:ext cx="1785366" cy="326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5543550" cy="240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4" y="1931369"/>
            <a:ext cx="1268730" cy="222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79982"/>
            <a:ext cx="8221980" cy="238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1407795" cy="2152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57600"/>
            <a:ext cx="4631055" cy="23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43400"/>
            <a:ext cx="3667125" cy="215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53000"/>
            <a:ext cx="3800475" cy="23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5638800"/>
            <a:ext cx="526351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Syntax is like C but semantics are more like functional languages.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Functions are defined using the keyword \code{function}.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unction factorial(n) {&#10;    if (n == 0) {&#10;        return 1;&#10;    }&#10;    return n * factorial(n - 1);&#10;}\end{verbatim}&#10;}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Unlike C/C++ we don't\\&#10;specify the return type or\\&#10;the types of arguments.&#10;}&#10;\end{document}"/>
  <p:tag name="IGUANATEXSIZE" val="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noindent&#10;Functions are objects and can be assigned to other variables.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typeof factorial; // &quot;object&quot;&#10;\end{verbatim}&#10;}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w = factorial;&#10;\end{verbatim}&#10;}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w(5); // returns 120&#10;\end{verbatim}&#10;}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noindent&#10;Functions need not have names.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y = (function(x){ return x*x; })(6); // now y is 36&#10;\end{verbatim}&#10;}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We created an unnamed function and called it.}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o bring up the console on Chrome: 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ects}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noindent&#10;Objects can have properties&#10;whose values are functions.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cs_ad_216 = { &#10;&#10;  type: &quot;lecture&quot;, name: &quot;Graphics&quot;, credits: 4,&#10;  evaluate: function () { console.log(&quot;Mind blowing!&quot;); }&#10;&#10;};   &#10;\end{verbatim}&#10;}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s_ad_216.evaluate(); // prints &quot;Mind Blowing!!&quot; to console&#10;\end{verbatim}&#10;}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noindent&#10;How do we write a function that prints the name of the course?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cs_ad_216 = { &#10;&#10;  type: &quot;lecture&quot;, name: &quot;Graphics&quot;, credits: 4,&#10;  print_name: function () { console.log(this.name); }&#10;&#10;};   &#10;\end{verbatim}&#10;}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s_ad_216.print_name(); // prints &quot;Graphics&quot; to console&#10;\end{verbatim}&#10;}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noindent \textcolor{DarkOliveGreen}{$\texttt{#1}$}}&#10;\newcommand*{\cmcsans}{\fontfamily{comic}\selectfont}&#10;\DeclareTextFontCommand{\textcmcsans}{\cmcsans}&#10;&#10;\begin{document}&#10;\code{this}\comment{ is a reference to the object that called the&#10;function.\\ It is automatically passed to the function.}&#10;\end{document}"/>
  <p:tag name="IGUANATEXSIZE" val="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omparisons}&#10;&#10;\end{document}"/>
  <p:tag name="IGUANATEXSIZE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de{===} and \code{!==} are strict while \code{==} and \code{!=} are not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textcolor{blue}{&#10;$&gt;$ More Tools $&gt;$ Javascript Console&#10;}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 4 == &quot;4&quot;; // true&#10;\end{verbatim}&#10;}&#10;\end{document}"/>
  <p:tag name="IGUANATEXSIZE" val="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 4 === &quot;4&quot;; // false&#10;\end{verbatim}&#10;}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4 and ``4&quot; are not equal in a strict sense but if we allow &#10;type conversion they are equal. The number 4 when converted to a string is ``4&quot;.}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(4).toString(); // &quot;4&quot;&#10;\end{verbatim}&#10;}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 4 !== &quot;5&quot;; // true&#10;\end{verbatim}&#10;}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Other operators use non-strict comparison: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 &quot;4&quot; &gt; 4; // false&#10;\end{verbatim}&#10;}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 2 &lt;= &quot;2&quot;; // true&#10;\end{verbatim}&#10;}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 more on {`this'} }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hen a function within an object is called, a reference to the &#10;object is\\ automatically passed via \texttt{this}.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Or \texttt{Ctrl+Shift+J} (on Windows)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e.g.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unction say(line) { &#10;    console.log(this.name + &quot; says `&quot; + line +&quot;'.&quot;);&#10;}&#10;&#10;var a = {name: &quot;Descartes&quot;, say: say};&#10;var b = {name: &quot;Berra&quot;, say: say};&#10;&#10;\end{verbatim}&#10;}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Descartes says `I don't think I am!'.&#10;\end{verbatim}&#10;}&#10;\end{document}"/>
  <p:tag name="IGUANATEXSIZE" val="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.say(&quot;I don't think I am!&quot;);&#10;&#10;\end{verbatim}&#10;}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b.say(&quot;When you come to a fork in the road, take it.&quot;);&#10;\end{verbatim}&#10;}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Berra says `When you come to a fork in the road, take it.'.&#10;\end{verbatim}&#10;}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onsider the following: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hat happens when we do the following?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say(&quot;Hello!&quot;);&#10;\end{verbatim}&#10;}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{\codec}[1]{\textcolor{blue}{\texttt{#1}}}&#10;\newcommand*{\cmcsans}{\fontfamily{comic}\selectfont}&#10;\DeclareTextFontCommand{\textcmcsans}{\cmcsans}&#10;&#10;\begin{document}&#10;\comment{Doesn't make sense as }\codec{this}\comment{ is not defined.}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Interpreted language.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We can explicitly set `this' as follows: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say.call(a, &quot;Am I dead?&quot;);&#10;\end{verbatim}&#10;}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{\codec}[1]{\textcolor{blue}{\texttt{#1}}}&#10;\newcommand*{\cmcsans}{\fontfamily{comic}\selectfont}&#10;\DeclareTextFontCommand{\textcmcsans}{\cmcsans}&#10;&#10;\begin{document}&#10;\comment{In strict mode, }\codec{this}\comment{ is set to }\codec{undefined.}&#10;&#10;\end{document}"/>
  <p:tag name="IGUANATEXSIZE" val="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 more on {`this'} }&#10;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unction say(line) { &#10;    console.log(this.name + &quot; says `&quot; + line +&quot;'.&quot;);&#10;}&#10;&#10;var a = {name: &quot;Neo&quot;, say: say};&#10;var b = {name: &quot;Morpheus&quot;, say: say};&#10;&#10;\end{verbatim}&#10;}&#10;\end{document}"/>
  <p:tag name="IGUANATEXSIZE" val="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say.call({name: &quot;Morpheus&quot;}, &quot;Far from it!&quot;);&#10;\end{verbatim}&#10;}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ect Oriented Programming in Javascript}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totypes}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ll objects have a secret link to another object called {\em prototype} from which it {\em inherits} properties.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foo = {&#10;  x: 10,&#10;  y: 20&#10;};&#10;\end{verbatim}&#10;}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 \texttt{Cmd+Opt+J} (on Mac)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If a property is not found in the object itself,&#10;it is looked up in the prototype.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We move up the {\em prototype chain} until we find the property&#10;or hit the root.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The root is an object called \texttt{Object.prototype} whose &#10;prototype is \texttt{null}.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totypes}&#10;&#10;\end{document}"/>
  <p:tag name="IGUANATEXSIZE" val="2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rect = { height: 10, width: 20}; &#10;\end{verbatim}&#10;}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Object.getPrototypeOf(rect) == Object.prototype;    // true&#10;\end{verbatim}&#10;}&#10;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unction sayHi(){ console.log(&quot;Hi!&quot;); }&#10;\end{verbatim}&#10;}&#10;\end{document}"/>
  <p:tag name="IGUANATEXSIZE" val="1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Object.getPrototypeOf(sayHi) == Function.prototype; // true&#10;\end{verbatim}&#10;}&#10;\end{document}"/>
  <p:tag name="IGUANATEXSIZE" val="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Object.getPrototypeOf([]) == Array.prototype; // true&#10;\end{verbatim}&#10;}&#10;\end{document}"/>
  <p:tag name="IGUANATEXSIZE" val="1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Examples: 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xample}&#10;&#10;\end{document}"/>
  <p:tag name="IGUANATEXSIZE" val="2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Functions derive from \texttt{Function.prototype}.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Arrays derive from \texttt{Array.prototype}.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By default: 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Objects derive from \texttt{Object.prototype}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Object.getPrototypeOf(Object.prototype); &#10;\end{verbatim}&#10;}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null&#10;\end{verbatim}&#10;}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Object.getPrototypeOf(Function.prototype) == Object.prototype&#10;\end{verbatim}&#10;}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true&#10;\end{verbatim}&#10;}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Object.getPrototypeOf(Array.prototype) == Object.prototype&#10;\end{verbatim}&#10;}&#10;\end{document}"/>
  <p:tag name="IGUANATEXSIZE" val="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true&#10;\end{verbatim}&#10;}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beg}{\begin{verbatim}}&#10;\newcommand{\codeend}{\end{verbatim}}&#10;&#10;\newcommand{\comment}[1]{\noindent \textcolor{blue}{\it #1}}&#10;\newcommand*{\cmcsans}{\fontfamily{comic}\selectfont}&#10;\DeclareTextFontCommand{\textcmcsans}{\cmcsans}&#10;&#10;\begin{document}&#10;What does the following code do?&#10;\end{document}"/>
  <p:tag name="IGUANATEXSIZE" val="1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totypes}&#10;&#10;\end{document}"/>
  <p:tag name="IGUANATEXSIZE" val="2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a = {&#10;  x: 10,&#10;  calculate: function (z) {&#10;    return this.x + this.y + z;&#10;  }&#10;};&#10;\end{verbatim}&#10;}&#10;\end{document}"/>
  <p:tag name="IGUANATEXSIZE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b = {&#10;  y: 20,&#10;  __proto__: a&#10;};&#10;\end{verbatim}&#10;}&#10;\end{document}"/>
  <p:tag name="IGUANATEXSIZE" val="1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c = {&#10;  y: 30,&#10;  __proto__: a&#10;};&#10;\end{verbatim}&#10;}&#10;\end{document}"/>
  <p:tag name="IGUANATEXSIZE" val="1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b.calculate(30);&#10;\end{verbatim}&#10;}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60&#10;\end{verbatim}&#10;}&#10;\end{document}"/>
  <p:tag name="IGUANATEXSIZE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.calculate(40); &#10;\end{verbatim}&#10;}&#10;\end{document}"/>
  <p:tag name="IGUANATEXSIZE" val="1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80&#10;\end{verbatim}&#10;}&#10;\end{document}"/>
  <p:tag name="IGUANATEXSIZE" val="1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totypes}&#10;&#10;\end{document}"/>
  <p:tag name="IGUANATEXSIZE" val="2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Generally, we do not set the \texttt{\_\_proto\_\_} property directly.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beg}{\begin{verbatim}}&#10;\newcommand{\codeend}{\end{verbatim}}&#10;&#10;\newcommand{\comment}[1]{\noindent \textcolor{blue}{\it #1}}&#10;\newcommand*{\cmcsans}{\fontfamily{comic}\selectfont}&#10;\DeclareTextFontCommand{\textcmcsans}{\cmcsans}&#10;&#10;\begin{document}&#10;How is it different from C?&#10;\end{document}"/>
  <p:tag name="IGUANATEXSIZE" val="1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Instead we use the following syntax:&#10;\end{document}"/>
  <p:tag name="IGUANATEXSIZE" val="2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b = Object.create(a);&#10;\end{verbatim}&#10;}&#10;\end{document}"/>
  <p:tag name="IGUANATEXSIZE" val="1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creates a new object with prototype}&#10;\textcolor{blue}{ \texttt{a}} &#10;\end{document}"/>
  <p:tag name="IGUANATEXSIZE" val="1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b.y = 20;&#10;\end{verbatim}&#10;}&#10;\end{document}"/>
  <p:tag name="IGUANATEXSIZE" val="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{\codec}[1]{\textcolor{blue}{$\texttt{#1}$}}&#10;\newcommand*{\cmcsans}{\fontfamily{comic}\selectfont}&#10;\DeclareTextFontCommand{\textcmcsans}{\cmcsans}&#10;&#10;\begin{document}&#10;\comment{creates a new property ``y&quot; within}&#10;\textcolor{blue}{ \texttt{b}} &#10;\comment{with value 20}&#10;\end{document}"/>
  <p:tag name="IGUANATEXSIZE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void using \texttt{\_\_proto\_\_} as it may not be portable.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onsole.log(b.x);&#10;\end{verbatim}&#10;}&#10;\end{document}"/>
  <p:tag name="IGUANATEXSIZE" val="1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{\codec}[1]{\textcolor{blue}{$\texttt{#1}$}}&#10;\newcommand*{\cmcsans}{\fontfamily{comic}\selectfont}&#10;\DeclareTextFontCommand{\textcmcsans}{\cmcsans}&#10;&#10;\begin{document}&#10;\comment{prints 10}&#10;\end{document}"/>
  <p:tag name="IGUANATEXSIZE" val="1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b.x = 30; &#10;\end{verbatim}&#10;}&#10;\end{document}"/>
  <p:tag name="IGUANATEXSIZE" val="1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{\codec}[1]{\textcolor{blue}{$\texttt{#1}$}}&#10;\newcommand*{\cmcsans}{\fontfamily{comic}\selectfont}&#10;\DeclareTextFontCommand{\textcmcsans}{\cmcsans}&#10;&#10;\begin{document}&#10;\comment{creates a new property ``x&quot; within}&#10;\textcolor{blue}{ \texttt{b}} &#10;\comment{with value 30}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iguanaTexMacros} % this is file in C:\Temp which includes&#10;% the actual file containing the macros in Dropbox\WORK\MORE\Latex. &#10;&#10;\begin{document}&#10;\javascriptlisting&#10;\begin{lstlisting}[linewidth=8cm]&#10; var i, arr;&#10; arr = [0, 1]; // setting first two values&#10;&#10; for(i=2; i&lt;=10; ++i){&#10;    arr[i] = arr[i-1] + arr[i-2];&#10; }&#10;&#10;\end{lstlisting}&#10;\end{document}"/>
  <p:tag name="IGUANATEXSIZE" val="2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b.calculate(-5); &#10;\end{verbatim}&#10;}&#10;\end{document}"/>
  <p:tag name="IGUANATEXSIZE" val="1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{\codec}[1]{\textcolor{blue}{$\texttt{#1}$}}&#10;\newcommand*{\cmcsans}{\fontfamily{comic}\selectfont}&#10;\DeclareTextFontCommand{\textcmcsans}{\cmcsans}&#10;&#10;\begin{document}&#10;\comment{returns 25}&#10;\end{document}"/>
  <p:tag name="IGUANATEXSIZE" val="1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onsole.log(a.x);&#10;\end{verbatim}&#10;}&#10;\end{document}"/>
  <p:tag name="IGUANATEXSIZE" val="1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{\codec}[1]{\textcolor{blue}{$\texttt{#1}$}}&#10;\newcommand*{\cmcsans}{\fontfamily{comic}\selectfont}&#10;\DeclareTextFontCommand{\textcmcsans}{\cmcsans}&#10;&#10;\begin{document}&#10;\comment{prints 10}&#10;\end{document}"/>
  <p:tag name="IGUANATEXSIZE" val="1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a = {&#10;  x: 10,&#10;  calculate: function (z) {&#10;    return this.x + this.y + z;&#10;  }&#10;};&#10;\end{verbatim}&#10;}&#10;\end{document}"/>
  <p:tag name="IGUANATEXSIZE" val="1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b = {&#10;  y: 20,&#10;  __proto__: a&#10;};&#10;\end{verbatim}&#10;}&#10;\end{document}"/>
  <p:tag name="IGUANATEXSIZE" val="1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c = {&#10;  y: 30,&#10;  __proto__: a&#10;};&#10;\end{verbatim}&#10;}&#10;\end{document}"/>
  <p:tag name="IGUANATEXSIZE" val="1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totypal Inheritance}&#10;&#10;\end{document}"/>
  <p:tag name="IGUANATEXSIZE" val="2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protoRabbit = {&#10;    speak: function(line) {&#10;        console.log(&quot;The &quot; + this.type + &quot; rabbit says `&quot; + line + &quot;'&quot;);&#10;    }&#10;};&#10;\end{verbatim}&#10;}&#10;\end{document}"/>
  <p:tag name="IGUANATEXSIZE" val="1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killerRabbit = Object.create(protoRabbit);&#10;&#10;killerRabbit.type = &quot;killer&quot;;&#10;&#10;killerRabbit.speak(&quot;SKREEEE!&quot;);&#10;\end{verbatim}&#10;}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ariables}&#10;&#10;\end{document}"/>
  <p:tag name="IGUANATEXSIZE" val="2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The killer rabbit says `SKREEEE!'&#10;\end{verbatim}&#10;}&#10;\end{document}"/>
  <p:tag name="IGUANATEXSIZE" val="1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creates a new object with\\ prototype}&#10;\textcolor{blue}{ \texttt{protoRabbit}} &#10;\end{document}"/>
  <p:tag name="IGUANATEXSIZE" val="1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\comment{Since the &#10;}&#10;\textcolor{blue}{ \texttt{speak}} &#10;\comment{&#10;property is not available in &#10;}&#10;\textcolor{blue}{ \texttt{killerRabbit,}}&#10;\comment{the function from the prototype is used.}&#10;\end{document}"/>
  <p:tag name="IGUANATEXSIZE" val="1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\comment{In the function,&#10;}&#10;\textcolor{blue}{ \texttt{this}} &#10;\comment{&#10;is set to&#10;}&#10;\textcolor{blue}{ \texttt{killerRabbit.}}&#10;\end{document}"/>
  <p:tag name="IGUANATEXSIZE" val="1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Example:&#10;\end{document}"/>
  <p:tag name="IGUANATEXSIZE" val="2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rototypal Inheritance}&#10;&#10;\end{document}"/>
  <p:tag name="IGUANATEXSIZE" val="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parent = { &#10;    get: function fn() { return this.val; },&#10;    val: 42&#10;};&#10;\end{verbatim}&#10;}&#10;\end{document}"/>
  <p:tag name="IGUANATEXSIZE" val="1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Example: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child = Object.create(parent);&#10;\end{verbatim}&#10;}&#10;\end{document}"/>
  <p:tag name="IGUANATEXSIZE" val="1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hild.val = 3.14159;&#10;\end{verbatim}&#10;}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textcolor{DarkOliveGreen}{$\texttt{#1}$}}&#10;\newcommand*{\cmcsans}{\fontfamily{comic}\selectfont}&#10;\DeclareTextFontCommand{\textcmcsans}{\cmcsans}&#10;&#10;\begin{document}&#10;{\bf Types:} \code{number, string, boolean, object}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parent.get(); &#10;\end{verbatim}&#10;}&#10;\end{document}"/>
  <p:tag name="IGUANATEXSIZE" val="1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hild.get(); &#10;\end{verbatim}&#10;}&#10;\end{document}"/>
  <p:tag name="IGUANATEXSIZE" val="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42&#10;\end{verbatim}&#10;}&#10;\end{document}"/>
  <p:tag name="IGUANATEXSIZE" val="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3.14159&#10;\end{verbatim}&#10;}&#10;\end{document}"/>
  <p:tag name="IGUANATEXSIZE" val="1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grandchild = Object.create(child);&#10;\end{verbatim}&#10;}&#10;\end{document}"/>
  <p:tag name="IGUANATEXSIZE" val="1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grandchild.get();&#10;\end{verbatim}&#10;}&#10;\end{document}"/>
  <p:tag name="IGUANATEXSIZE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3.14159&#10;\end{verbatim}&#10;}&#10;\end{document}"/>
  <p:tag name="IGUANATEXSIZE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olymorphism}&#10;&#10;\end{document}"/>
  <p:tag name="IGUANATEXSIZE" val="2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Answer = { &#10;    get: function() { return this.val; },&#10;    val: 42&#10;};&#10;\end{verbatim}&#10;}&#10;\end{document}"/>
  <p:tag name="IGUANATEXSIZE" val="1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FirmAnswer = Object.create(Answer);&#10;\end{verbatim}&#10;}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textcolor{DarkOliveGreen}{$\texttt{#1}$}}&#10;\newcommand*{\cmcsans}{\fontfamily{comic}\selectfont}&#10;\DeclareTextFontCommand{\textcmcsans}{\cmcsans}&#10;&#10;\begin{document}&#10;Everything other than primitive types are of type \code{object}.&#10;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rmAnswer.get = function(){ return this.val + &quot;!!&quot; };&#10;\end{verbatim}&#10;}&#10;\end{document}"/>
  <p:tag name="IGUANATEXSIZE" val="1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rmAnswer.get();&#10;\end{verbatim}&#10;}&#10;\end{document}"/>
  <p:tag name="IGUANATEXSIZE" val="1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nswer.get();&#10;\end{verbatim}&#10;}&#10;\end{document}"/>
  <p:tag name="IGUANATEXSIZE" val="1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42&#10;\end{verbatim}&#10;}&#10;\end{document}"/>
  <p:tag name="IGUANATEXSIZE" val="1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&quot;42!!&quot;&#10;\end{verbatim}&#10;}&#10;\end{document}"/>
  <p:tag name="IGUANATEXSIZE" val="1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Answer = { &#10;    get: function() { return this.val; },&#10;    val: 42&#10;};&#10;\end{verbatim}&#10;}&#10;\end{document}"/>
  <p:tag name="IGUANATEXSIZE" val="1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FirmAnswer = Object.create(Answer);&#10;\end{verbatim}&#10;}&#10;\end{document}"/>
  <p:tag name="IGUANATEXSIZE" val="1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rmAnswer.get = function(){ return Answer.get() + &quot;!!&quot; };&#10;\end{verbatim}&#10;}&#10;\end{document}"/>
  <p:tag name="IGUANATEXSIZE" val="1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rmAnswer.get();&#10;\end{verbatim}&#10;}&#10;\end{document}"/>
  <p:tag name="IGUANATEXSIZE" val="1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nswer.get();&#10;\end{verbatim}&#10;}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textcolor{DarkOliveGreen}{$\texttt{#1}$}}&#10;\newcommand*{\cmcsans}{\fontfamily{comic}\selectfont}&#10;\DeclareTextFontCommand{\textcmcsans}{\cmcsans}&#10;&#10;\begin{document}&#10;Two special values: \code{null} and \code{undefined}.&#10;&#10;\end{document}"/>
  <p:tag name="IGUANATEXSIZE" val="2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42&#10;\end{verbatim}&#10;}&#10;\end{document}"/>
  <p:tag name="IGUANATEXSIZE" val="1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42!!&#10;\end{verbatim}&#10;}&#10;\end{document}"/>
  <p:tag name="IGUANATEXSIZE" val="1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How about the following fix?&#10;\end{document}"/>
  <p:tag name="IGUANATEXSIZE" val="2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rmAnswer.val = 3.14159;&#10;\end{verbatim}&#10;}&#10;\end{document}"/>
  <p:tag name="IGUANATEXSIZE" val="1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\comment{When the function&#10;}&#10;\textcolor{blue}{ \texttt{get}} &#10;\comment{&#10;was called, the}\\&#10;\textcolor{blue}{\texttt{this}}&#10;\comment{pointer was set to}&#10;\textcolor{blue}{\texttt{Answer}!}&#10;\end{document}"/>
  <p:tag name="IGUANATEXSIZE" val="1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Correct way:&#10;\end{document}"/>
  <p:tag name="IGUANATEXSIZE" val="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irmAnswer.get = function(){ return Answer.get.call(this) + &quot;!!&quot; };&#10;\end{verbatim}&#10;}&#10;\end{document}"/>
  <p:tag name="IGUANATEXSIZE" val="1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Polymorphism}&#10;&#10;\end{document}"/>
  <p:tag name="IGUANATEXSIZE" val="2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Answer = { &#10;    get: function() { return this.val; },&#10;    val: 42&#10;};&#10;\end{verbatim}&#10;}&#10;\end{document}"/>
  <p:tag name="IGUANATEXSIZE" val="1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nswer.get();&#10;\end{verbatim}&#10;}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No value.}&#10;&#10;\end{document}"/>
  <p:tag name="IGUANATEXSIZE" val="1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42&#10;\end{verbatim}&#10;}&#10;\end{document}"/>
  <p:tag name="IGUANATEXSIZE" val="1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lasses and Instantiation}&#10;&#10;\end{document}"/>
  <p:tag name="IGUANATEXSIZE" val="2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Typically we want to separate functions (a.k.a. methods) from data.&#10;\end{document}"/>
  <p:tag name="IGUANATEXSIZE" val="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AnswerProto = { &#10;    get: function() { return this.val; }&#10;};&#10;\end{verbatim}&#10;}&#10;\end{document}"/>
  <p:tag name="IGUANATEXSIZE" val="1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lifeAnswer = Object.create(AnswerProto);&#10;\end{verbatim}&#10;}&#10;\end{document}"/>
  <p:tag name="IGUANATEXSIZE" val="18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lifeAnswer.val = 42;&#10;\end{verbatim}&#10;}&#10;\end{document}"/>
  <p:tag name="IGUANATEXSIZE" val="1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dessertAnswer = Object.create(AnswerProto);&#10;\end{verbatim}&#10;}&#10;\end{document}"/>
  <p:tag name="IGUANATEXSIZE" val="1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dessertAnswer.val = 3.14159;&#10;\end{verbatim}&#10;}&#10;\end{document}"/>
  <p:tag name="IGUANATEXSIZE" val="1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lifeAnswer.get(); // 42&#10;\end{verbatim}&#10;}&#10;\end{document}"/>
  <p:tag name="IGUANATEXSIZE" val="1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dessertAnswer.get(); // 3.14159&#10;\end{verbatim}&#10;}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Not defined or assigned.}&#10;&#10;\end{document}"/>
  <p:tag name="IGUANATEXSIZE" val="1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lasses and Instantiation}&#10;&#10;\end{document}"/>
  <p:tag name="IGUANATEXSIZE" val="2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{\bf Solution:} Use a {\em Constructor} function.&#10;\end{document}"/>
  <p:tag name="IGUANATEXSIZE" val="2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AnswerProto = { &#10;    constructor: function(value){ this._val = value; }&#10;    get: function() { return this._val; }&#10;};&#10;\end{verbatim}&#10;}&#10;\end{document}"/>
  <p:tag name="IGUANATEXSIZE" val="1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lifeAnswer = Object.create(AnswerProto);&#10;\end{verbatim}&#10;}&#10;\end{document}"/>
  <p:tag name="IGUANATEXSIZE" val="1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lifeAnswer.constructor(42);&#10;\end{verbatim}&#10;}&#10;\end{document}"/>
  <p:tag name="IGUANATEXSIZE" val="1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dessertAnswer = Object.create(AnswerProto);&#10;\end{verbatim}&#10;}&#10;\end{document}"/>
  <p:tag name="IGUANATEXSIZE" val="1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dessertAnswer.constructor(3.14159);&#10;\end{verbatim}&#10;}&#10;\end{document}"/>
  <p:tag name="IGUANATEXSIZE" val="1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dessertAnswer.get(); // 3.14159&#10;\end{verbatim}&#10;}&#10;\end{document}"/>
  <p:tag name="IGUANATEXSIZE" val="1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lifeAnswer.get(); // 42&#10;\end{verbatim}&#10;}&#10;\end{document}"/>
  <p:tag name="IGUANATEXSIZE" val="1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\comment{There is no way to implement private data as in C++.&#10;}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Variables need to be declared with the keyword \code{var}.&#10;&#10;\end{document}"/>
  <p:tag name="IGUANATEXSIZE" val="2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\comment{Convention: names of variables intended to be private start with an underscore.&#10;}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de{var x;} \\ \code{x = 5;}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Or, 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de{var x = 5;} 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ading}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For example,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&#10;primitive types&#10;}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ariables}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noindent&#10;Variables don't have a fixed type. Their type depends on the value curently assigned.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You can get the type of a variable (or value) using the \code{typeof} operator.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Examples: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typeof &quot;javascript&quot;;  //  &quot;string&quot;&#10;&#10;\end{verbatim}&#10;}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typeof 3.14159;  // &quot;number&quot;&#10;&#10;\end{verbatim}&#10;}&#10;\end{document}"/>
  <p:tag name="IGUANATEXSIZE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x;&#10;&#10;\end{verbatim}&#10;}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typeof x; // &quot;boolean&quot;&#10;&#10;\end{verbatim}&#10;}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Read Chapter 3 of the textbook. 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typeof false; // &quot;boolean&quot;&#10;&#10;\end{verbatim}&#10;}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typeof x; // &quot;undefined&quot;&#10;&#10;\end{verbatim}&#10;}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x = true;&#10;&#10;\end{verbatim}&#10;}&#10;\end{document}"/>
  <p:tag name="IGUANATEXSIZE" val="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x = 1729;&#10;&#10;\end{verbatim}&#10;}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typeof x; // &quot;number&quot;&#10;&#10;\end{verbatim}&#10;}&#10;\end{document}"/>
  <p:tag name="IGUANATEXSIZE" val="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Note that the} \code{typeof} \comment {operator returns a string.}&#10;\end{document}"/>
  <p:tag name="IGUANATEXSIZE" val="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rrays}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x = false;&#10;var a = [&quot;one&quot;, 2, x];  &#10;\end{verbatim}&#10;}&#10;\end{document}"/>
  <p:tag name="IGUANATEXSIZE" val="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Arrays are defined using square brackets: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Different elements can&#10; have different types!}&#10;\end{document}"/>
  <p:tag name="IGUANATEXSIZE" val="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I'll skip Sections 3.2-3.5 but you should read it.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Variables can be used to initialize an array!}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Array indices start at 0.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[0]; // &quot;one&quot;&#10;\end{verbatim}&#10;}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[3]; // undefined&#10;\end{verbatim}&#10;}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typeof a; // &quot;object&quot;&#10;\end{verbatim}&#10;}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[4] = &quot;four&quot;; // Now a is [&quot;one&quot;, 2, false, undefined, &quot;four&quot;]&#10;\end{verbatim}&#10;}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Arrays are of type ``object&quot;.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.length; // gives the length of the array a, 3 in this case&#10;\end{verbatim}&#10;}&#10;\end{document}"/>
  <p:tag name="IGUANATEXSIZE" val="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.push(10); // adds 10 at the end,  returns the new length&#10;\end{verbatim}&#10;}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a.pop(); // removes and returns the last element&#10;\end{verbatim}&#10;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Formal name: ECMAScript. 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-like arrays}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For C-like arrays: \code{Float32Array, Float64Array}.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{\bf Examples:}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de{var x = new Float32Array(20); // creates an array of length 20}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de{x[0] = 666;}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de{x[20] = 420; // out of array bounds}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de {var ta = [1, 4, 2, 8, 5, 7]; }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de{var y = new Float64Array(ta);}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de{var z = new Float64Array([3,1,4,1,5,9]);}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ects}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Javascript}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An object is an undordered collection of {\it properties}.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Each property has a {\it name} and a {\it value}.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he names are strings.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a = {}; // a is an empty object&#10;\end{verbatim}&#10;}&#10;\end{document}"/>
  <p:tag name="IGUANATEXSIZE" val="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point = { &quot;x&quot;: -1, &quot;y&quot;: 0.6 }; // point has two properties&#10;\end{verbatim}&#10;}&#10;\end{document}"/>
  <p:tag name="IGUANATEXSIZE" val="1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cs_ad_216 = { &#10;&#10;  type: &quot;lecture&quot;, name: &quot;Graphics&quot;, credits: 4&#10;&#10;};   &#10;\end{verbatim}&#10;}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mment{We don't need quotes\\&#10; around property names\\&#10; that are single words.}&#10;\end{document}"/>
  <p:tag name="IGUANATEXSIZE" val="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Note that there are no classes in Javascript. Only objects.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typeof cs_ad_216;  // &quot;object&quot;&#10;\end{verbatim}&#10;}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s_ad_216.type; // &quot;lecture&quot; &#10;\end{verbatim}&#10;}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Its the language used by web browsers.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ects}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x = 5;&#10;var y = x;&#10;y = y*y;&#10;console.log(x);&#10;\end{verbatim}&#10;}&#10;\end{document}"/>
  <p:tag name="IGUANATEXSIZE" val="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What is printed by the following program?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Ans: 5&#10;\end{document}"/>
  <p:tag name="IGUANATEXSIZE" val="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giant1 = { name: &quot;Karl&quot;, height: 400 };&#10;var giant2 = giant1;&#10;giant2.height = 100;&#10;console.log(giant1); &#10;\end{verbatim}&#10;}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begin{verbatim}&#10;Object {name: &quot;Karl&quot;, height: 10}&#10;\end{verbatim}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Ans: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noindent&#10;When you assign one object to another only a reference is created!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What is printed by the following program?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function clone(obj){&#10;    return JSON.parse(JSON.stringify(obj));&#10;}&#10;\end{verbatim}&#10;}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Has nothing to do with Java!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\noindent&#10;\comment{A simple way to clone objects:}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Objects}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var obj1 = {value: 16};&#10;var obj2 = {value: 16};&#10;var obj3 = obj1;&#10;\end{verbatim}&#10;}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Consider the following code: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What do the following statements print?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onsole.log(obj1 == obj2);&#10;\end{verbatim}&#10;}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console.log(obj1 == obj3);&#10;\end{verbatim}&#10;}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true&#10;\end{verbatim}&#10;}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definecolor{dog}{rgb}{0.333333,0.419608,0.184314}&#10;\newcommand{\comment}[1]{\noindent \textcolor{blue}{\it #1}}&#10;\newcommand{\code}[1]{\textcolor{DarkOliveGreen}{$\texttt{#1}$}}&#10;\newcommand*{\cmcsans}{\fontfamily{comic}\selectfont}&#10;\DeclareTextFontCommand{\textcmcsans}{\cmcsans}&#10;&#10;\begin{document}&#10;\color{dog}{&#10;\begin{verbatim}&#10;// false&#10;\end{verbatim}&#10;}&#10;\end{document}"/>
  <p:tag name="IGUANATEXSIZE" val="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Functions}&#10;&#10;\end{document}"/>
  <p:tag name="IGUANATEXSIZE" val="2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13075</TotalTime>
  <Words>26</Words>
  <Application>Microsoft Office PowerPoint</Application>
  <PresentationFormat>On-screen Show (4:3)</PresentationFormat>
  <Paragraphs>11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533</cp:revision>
  <dcterms:created xsi:type="dcterms:W3CDTF">2014-01-26T12:33:15Z</dcterms:created>
  <dcterms:modified xsi:type="dcterms:W3CDTF">2016-09-15T21:15:56Z</dcterms:modified>
</cp:coreProperties>
</file>